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4"/>
  </p:sldMasterIdLst>
  <p:sldIdLst>
    <p:sldId id="257" r:id="rId5"/>
    <p:sldId id="258" r:id="rId6"/>
    <p:sldId id="259" r:id="rId7"/>
    <p:sldId id="260" r:id="rId8"/>
    <p:sldId id="261" r:id="rId9"/>
    <p:sldId id="262" r:id="rId10"/>
  </p:sldIdLst>
  <p:sldSz cx="8101013" cy="3429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274" autoAdjust="0"/>
  </p:normalViewPr>
  <p:slideViewPr>
    <p:cSldViewPr snapToGrid="0">
      <p:cViewPr varScale="1">
        <p:scale>
          <a:sx n="181" d="100"/>
          <a:sy n="181" d="100"/>
        </p:scale>
        <p:origin x="204" y="618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CCDAF-FA3F-4B16-9000-B540B4C57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90904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83366A6-C0D6-44FB-BF1B-283C3B6026D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8101013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Click on Icon to 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D3696E-0E82-4FF8-9A8D-5C2B73017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76749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6945" y="182563"/>
            <a:ext cx="6987124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6945" y="912812"/>
            <a:ext cx="6987124" cy="2175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6945" y="3178175"/>
            <a:ext cx="1822728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953EA-F54F-410C-A55A-C76A26FD3971}" type="datetimeFigureOut">
              <a:rPr lang="en-US" smtClean="0"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3461" y="3178175"/>
            <a:ext cx="2734092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1340" y="3178175"/>
            <a:ext cx="1822728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BCE52-6B25-4324-AAFB-DEE36A8133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530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10" r:id="rId2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4300" indent="-114300" algn="l" defTabSz="4572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econdsaturdayhawaii.eventbrite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Pink Flower">
            <a:extLst>
              <a:ext uri="{FF2B5EF4-FFF2-40B4-BE49-F238E27FC236}">
                <a16:creationId xmlns:a16="http://schemas.microsoft.com/office/drawing/2014/main" id="{F418A898-D7E5-44CB-A7A3-4076F2CFB71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8101013" cy="3429000"/>
          </a:xfrm>
        </p:spPr>
      </p:pic>
      <p:sp>
        <p:nvSpPr>
          <p:cNvPr id="8" name="Floral Picture Slide" hidden="1">
            <a:extLst>
              <a:ext uri="{FF2B5EF4-FFF2-40B4-BE49-F238E27FC236}">
                <a16:creationId xmlns:a16="http://schemas.microsoft.com/office/drawing/2014/main" id="{C6E60FF5-0A4C-40CF-8643-E0AC9B9FE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Floral</a:t>
            </a:r>
            <a:r>
              <a:rPr lang="en-US" baseline="0" dirty="0"/>
              <a:t> Picture Slide 1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FD1A56-A834-4084-9340-752E4E17A10D}"/>
              </a:ext>
            </a:extLst>
          </p:cNvPr>
          <p:cNvSpPr txBox="1"/>
          <p:nvPr/>
        </p:nvSpPr>
        <p:spPr>
          <a:xfrm>
            <a:off x="3410955" y="630739"/>
            <a:ext cx="2313295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2021 WORKSHOP SCHEDULE</a:t>
            </a:r>
          </a:p>
          <a:p>
            <a:endParaRPr lang="en-US" sz="1100" dirty="0">
              <a:solidFill>
                <a:schemeClr val="bg1"/>
              </a:solidFill>
            </a:endParaRPr>
          </a:p>
          <a:p>
            <a:r>
              <a:rPr lang="en-US" sz="1100" dirty="0">
                <a:solidFill>
                  <a:schemeClr val="bg1"/>
                </a:solidFill>
              </a:rPr>
              <a:t>Saturday Workshops: </a:t>
            </a:r>
          </a:p>
          <a:p>
            <a:r>
              <a:rPr lang="en-US" sz="1100" dirty="0">
                <a:solidFill>
                  <a:schemeClr val="bg1"/>
                </a:solidFill>
              </a:rPr>
              <a:t>Where: Virtual Workshop Online</a:t>
            </a:r>
          </a:p>
          <a:p>
            <a:r>
              <a:rPr lang="en-US" sz="1100" dirty="0">
                <a:solidFill>
                  <a:schemeClr val="bg1"/>
                </a:solidFill>
              </a:rPr>
              <a:t>Time: 9: 00 am HST</a:t>
            </a:r>
          </a:p>
          <a:p>
            <a:r>
              <a:rPr lang="en-US" sz="1100" dirty="0">
                <a:solidFill>
                  <a:schemeClr val="bg1"/>
                </a:solidFill>
              </a:rPr>
              <a:t>Cost: FREE (due to Virtual Workshop)</a:t>
            </a:r>
          </a:p>
          <a:p>
            <a:endParaRPr lang="en-US" sz="1100" dirty="0">
              <a:solidFill>
                <a:schemeClr val="bg1"/>
              </a:solidFill>
            </a:endParaRPr>
          </a:p>
          <a:p>
            <a:r>
              <a:rPr lang="en-US" sz="1100" dirty="0">
                <a:solidFill>
                  <a:schemeClr val="bg1"/>
                </a:solidFill>
              </a:rPr>
              <a:t>Dates:</a:t>
            </a:r>
          </a:p>
          <a:p>
            <a:r>
              <a:rPr lang="en-US" sz="1100" dirty="0">
                <a:solidFill>
                  <a:schemeClr val="bg1"/>
                </a:solidFill>
              </a:rPr>
              <a:t>March 13	August 14</a:t>
            </a:r>
          </a:p>
          <a:p>
            <a:r>
              <a:rPr lang="en-US" sz="1100" dirty="0">
                <a:solidFill>
                  <a:schemeClr val="bg1"/>
                </a:solidFill>
              </a:rPr>
              <a:t>April 17		September 11</a:t>
            </a:r>
          </a:p>
          <a:p>
            <a:r>
              <a:rPr lang="en-US" sz="1100" dirty="0">
                <a:solidFill>
                  <a:schemeClr val="bg1"/>
                </a:solidFill>
              </a:rPr>
              <a:t>May 22		October 9</a:t>
            </a:r>
          </a:p>
          <a:p>
            <a:r>
              <a:rPr lang="en-US" sz="1100" dirty="0">
                <a:solidFill>
                  <a:schemeClr val="bg1"/>
                </a:solidFill>
              </a:rPr>
              <a:t>June 12		November 13</a:t>
            </a:r>
          </a:p>
          <a:p>
            <a:r>
              <a:rPr lang="en-US" sz="1100" dirty="0">
                <a:solidFill>
                  <a:schemeClr val="bg1"/>
                </a:solidFill>
              </a:rPr>
              <a:t>July10		December 11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E69365-8190-414D-86C1-F1A93057C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03649" cy="739977"/>
          </a:xfrm>
          <a:prstGeom prst="rect">
            <a:avLst/>
          </a:prstGeom>
        </p:spPr>
      </p:pic>
      <p:sp>
        <p:nvSpPr>
          <p:cNvPr id="6" name="Rectangle: Rounded Corners 5">
            <a:hlinkClick r:id="rId4"/>
            <a:extLst>
              <a:ext uri="{FF2B5EF4-FFF2-40B4-BE49-F238E27FC236}">
                <a16:creationId xmlns:a16="http://schemas.microsoft.com/office/drawing/2014/main" id="{EF10A9EF-CEC1-430D-B2DE-3B8793C973B0}"/>
              </a:ext>
            </a:extLst>
          </p:cNvPr>
          <p:cNvSpPr/>
          <p:nvPr/>
        </p:nvSpPr>
        <p:spPr>
          <a:xfrm>
            <a:off x="35264" y="1648810"/>
            <a:ext cx="1680805" cy="2567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latin typeface="Arial Narrow" panose="020B0606020202030204" pitchFamily="34" charset="0"/>
              </a:rPr>
              <a:t>Register for 2021 Workshop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E755C1-18F3-473F-B8E1-B9145735C324}"/>
              </a:ext>
            </a:extLst>
          </p:cNvPr>
          <p:cNvSpPr txBox="1"/>
          <p:nvPr/>
        </p:nvSpPr>
        <p:spPr>
          <a:xfrm>
            <a:off x="35264" y="2996302"/>
            <a:ext cx="2026100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Arial Narrow" panose="020B0606020202030204" pitchFamily="34" charset="0"/>
              </a:rPr>
              <a:t>Contact us: Cherie at 808-395-0200 or email: secondsaturdayhonolulu@gmail.com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364071-5492-49BB-9B81-4CD84E9EEEFD}"/>
              </a:ext>
            </a:extLst>
          </p:cNvPr>
          <p:cNvSpPr txBox="1"/>
          <p:nvPr/>
        </p:nvSpPr>
        <p:spPr>
          <a:xfrm>
            <a:off x="-63428" y="1889029"/>
            <a:ext cx="2880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gency FB" panose="020B0503020202020204" pitchFamily="34" charset="0"/>
              </a:rPr>
              <a:t>Second Saturday workshops are presented by agreement with the Women’s Institute for Financial Education (WIFE.org), the oldest &amp; most trusted non-profit devoted to female financial literacy.</a:t>
            </a:r>
          </a:p>
        </p:txBody>
      </p:sp>
    </p:spTree>
    <p:extLst>
      <p:ext uri="{BB962C8B-B14F-4D97-AF65-F5344CB8AC3E}">
        <p14:creationId xmlns:p14="http://schemas.microsoft.com/office/powerpoint/2010/main" val="3185495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Drops of Water on Lilly Pad">
            <a:extLst>
              <a:ext uri="{FF2B5EF4-FFF2-40B4-BE49-F238E27FC236}">
                <a16:creationId xmlns:a16="http://schemas.microsoft.com/office/drawing/2014/main" id="{5E3BC06F-EB79-4A1F-9049-F7B8EB9E027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Floral Picture Slide" hidden="1">
            <a:extLst>
              <a:ext uri="{FF2B5EF4-FFF2-40B4-BE49-F238E27FC236}">
                <a16:creationId xmlns:a16="http://schemas.microsoft.com/office/drawing/2014/main" id="{BF45FF57-8BD4-4613-8CE9-C8ECC7803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Floral Picture</a:t>
            </a:r>
            <a:r>
              <a:rPr lang="en-US" baseline="0" dirty="0"/>
              <a:t> Slide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620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Close Up of Pink Succulent ">
            <a:extLst>
              <a:ext uri="{FF2B5EF4-FFF2-40B4-BE49-F238E27FC236}">
                <a16:creationId xmlns:a16="http://schemas.microsoft.com/office/drawing/2014/main" id="{30578B0B-E1CB-430A-ABA1-6C038EE9650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Floral Picture Slide" hidden="1">
            <a:extLst>
              <a:ext uri="{FF2B5EF4-FFF2-40B4-BE49-F238E27FC236}">
                <a16:creationId xmlns:a16="http://schemas.microsoft.com/office/drawing/2014/main" id="{F98790DD-349B-4D9B-9244-057AE36BC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Floral Picture Slide 3</a:t>
            </a:r>
          </a:p>
        </p:txBody>
      </p:sp>
    </p:spTree>
    <p:extLst>
      <p:ext uri="{BB962C8B-B14F-4D97-AF65-F5344CB8AC3E}">
        <p14:creationId xmlns:p14="http://schemas.microsoft.com/office/powerpoint/2010/main" val="553916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Close up of seeds">
            <a:extLst>
              <a:ext uri="{FF2B5EF4-FFF2-40B4-BE49-F238E27FC236}">
                <a16:creationId xmlns:a16="http://schemas.microsoft.com/office/drawing/2014/main" id="{0836D69C-F327-44FD-9153-33D62D9ED0A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6" r="4966"/>
          <a:stretch>
            <a:fillRect/>
          </a:stretch>
        </p:blipFill>
        <p:spPr/>
      </p:pic>
      <p:sp>
        <p:nvSpPr>
          <p:cNvPr id="5" name="Floral Picture Slide" hidden="1">
            <a:extLst>
              <a:ext uri="{FF2B5EF4-FFF2-40B4-BE49-F238E27FC236}">
                <a16:creationId xmlns:a16="http://schemas.microsoft.com/office/drawing/2014/main" id="{B13294BF-8CBE-43E2-B343-6577D9348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Floral Picture</a:t>
            </a:r>
            <a:r>
              <a:rPr lang="en-US" baseline="0" dirty="0"/>
              <a:t> Slide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202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Close up of Wishing Dandelion">
            <a:extLst>
              <a:ext uri="{FF2B5EF4-FFF2-40B4-BE49-F238E27FC236}">
                <a16:creationId xmlns:a16="http://schemas.microsoft.com/office/drawing/2014/main" id="{7087C7A8-3257-47C4-8A95-1135C781C75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Floral Picture Slide" hidden="1">
            <a:extLst>
              <a:ext uri="{FF2B5EF4-FFF2-40B4-BE49-F238E27FC236}">
                <a16:creationId xmlns:a16="http://schemas.microsoft.com/office/drawing/2014/main" id="{A657FC9F-390B-4A7B-A283-ABA7FC7E6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Floral Picture</a:t>
            </a:r>
            <a:r>
              <a:rPr lang="en-US" baseline="0" dirty="0"/>
              <a:t> Slide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792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struction Slide" hidden="1">
            <a:extLst>
              <a:ext uri="{FF2B5EF4-FFF2-40B4-BE49-F238E27FC236}">
                <a16:creationId xmlns:a16="http://schemas.microsoft.com/office/drawing/2014/main" id="{FA4F3FF9-9FD9-4F80-9C08-9BF7B2150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 Slide</a:t>
            </a:r>
          </a:p>
        </p:txBody>
      </p:sp>
      <p:grpSp>
        <p:nvGrpSpPr>
          <p:cNvPr id="16" name="Group 15" descr="instructions">
            <a:extLst>
              <a:ext uri="{FF2B5EF4-FFF2-40B4-BE49-F238E27FC236}">
                <a16:creationId xmlns:a16="http://schemas.microsoft.com/office/drawing/2014/main" id="{C9E2957B-5D47-47A4-8476-EB6C75C96A76}"/>
              </a:ext>
            </a:extLst>
          </p:cNvPr>
          <p:cNvGrpSpPr/>
          <p:nvPr/>
        </p:nvGrpSpPr>
        <p:grpSpPr>
          <a:xfrm>
            <a:off x="146017" y="0"/>
            <a:ext cx="7808977" cy="3429000"/>
            <a:chOff x="146017" y="0"/>
            <a:chExt cx="7808977" cy="3429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F0FABE5-1437-40AA-9E2C-FE6E6A3AD7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05554" y="228600"/>
              <a:ext cx="6089904" cy="296733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3103F07-BD56-4294-A9C0-2EC926424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6018" y="228600"/>
              <a:ext cx="7808976" cy="2971800"/>
            </a:xfrm>
            <a:prstGeom prst="rect">
              <a:avLst/>
            </a:prstGeom>
            <a:noFill/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endParaRPr lang="en-US" sz="1235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32EE627-C413-40B4-830E-66DD69EDAE3D}"/>
                </a:ext>
              </a:extLst>
            </p:cNvPr>
            <p:cNvSpPr txBox="1"/>
            <p:nvPr/>
          </p:nvSpPr>
          <p:spPr>
            <a:xfrm>
              <a:off x="1279776" y="660412"/>
              <a:ext cx="5730819" cy="1077218"/>
            </a:xfrm>
            <a:prstGeom prst="rect">
              <a:avLst/>
            </a:prstGeom>
            <a:noFill/>
          </p:spPr>
          <p:txBody>
            <a:bodyPr wrap="square" numCol="2" spcCol="548640" rtlCol="0">
              <a:spAutoFit/>
            </a:bodyPr>
            <a:lstStyle/>
            <a:p>
              <a:r>
                <a:rPr lang="en-US" sz="800" b="1" dirty="0"/>
                <a:t>TO ADD YOUR OWN IMAGE:</a:t>
              </a:r>
            </a:p>
            <a:p>
              <a:pPr marL="137160" indent="-137160">
                <a:buFont typeface="+mj-lt"/>
                <a:buAutoNum type="arabicPeriod"/>
              </a:pPr>
              <a:r>
                <a:rPr lang="en-US" sz="800" dirty="0"/>
                <a:t>Delete image on slide</a:t>
              </a:r>
            </a:p>
            <a:p>
              <a:pPr marL="137160" indent="-137160">
                <a:buFont typeface="+mj-lt"/>
                <a:buAutoNum type="arabicPeriod"/>
              </a:pPr>
              <a:r>
                <a:rPr lang="en-US" sz="800" dirty="0"/>
                <a:t>Click the image icon to insert your image </a:t>
              </a:r>
            </a:p>
            <a:p>
              <a:pPr marL="137160"/>
              <a:r>
                <a:rPr lang="en-US" sz="800" dirty="0"/>
                <a:t>Best image option: 851 (8.86) x 360 (3.75) jpg / png</a:t>
              </a:r>
            </a:p>
            <a:p>
              <a:endParaRPr lang="en-US" sz="800" dirty="0"/>
            </a:p>
            <a:p>
              <a:endParaRPr lang="en-US" sz="800" dirty="0"/>
            </a:p>
            <a:p>
              <a:endParaRPr lang="en-US" sz="800" dirty="0"/>
            </a:p>
            <a:p>
              <a:endParaRPr lang="en-US" sz="800" dirty="0"/>
            </a:p>
            <a:p>
              <a:r>
                <a:rPr lang="en-US" sz="800" b="1" dirty="0"/>
                <a:t>TO SAVE AS AN IMAGE FOR FACEBOOK:</a:t>
              </a:r>
            </a:p>
            <a:p>
              <a:pPr marL="137160" indent="-137160">
                <a:buFont typeface="+mj-lt"/>
                <a:buAutoNum type="arabicPeriod"/>
              </a:pPr>
              <a:r>
                <a:rPr lang="en-US" sz="800" dirty="0"/>
                <a:t>Click on the File tab</a:t>
              </a:r>
            </a:p>
            <a:p>
              <a:pPr marL="137160" indent="-137160">
                <a:buFont typeface="+mj-lt"/>
                <a:buAutoNum type="arabicPeriod"/>
              </a:pPr>
              <a:r>
                <a:rPr lang="en-US" sz="800" dirty="0"/>
                <a:t>Click Save as </a:t>
              </a:r>
            </a:p>
            <a:p>
              <a:pPr marL="137160" indent="-137160">
                <a:buFont typeface="+mj-lt"/>
                <a:buAutoNum type="arabicPeriod"/>
              </a:pPr>
              <a:r>
                <a:rPr lang="en-US" sz="800" dirty="0"/>
                <a:t>From the File Type list, choose one of the following options: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515CB6-30AF-4B04-AFE5-3B4C9D7414A3}"/>
                </a:ext>
              </a:extLst>
            </p:cNvPr>
            <p:cNvSpPr txBox="1"/>
            <p:nvPr/>
          </p:nvSpPr>
          <p:spPr>
            <a:xfrm>
              <a:off x="1005554" y="3197052"/>
              <a:ext cx="608990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accent1"/>
                  </a:solidFill>
                </a:rPr>
                <a:t>Facebook Mobile view – Maintain main graphics &amp; text within this line to best work on mobile view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D46A37C-27D9-4461-A438-E2A518A31A4A}"/>
                </a:ext>
              </a:extLst>
            </p:cNvPr>
            <p:cNvSpPr txBox="1"/>
            <p:nvPr/>
          </p:nvSpPr>
          <p:spPr>
            <a:xfrm>
              <a:off x="146017" y="1138475"/>
              <a:ext cx="859537" cy="115205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700" dirty="0"/>
                <a:t>Copy and paste squares onto your slide to make sure your graphics look great. Don’t forget to delete the squares before saving.</a:t>
              </a:r>
              <a:endParaRPr lang="en-US" sz="16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21F0F54-73F7-4D8F-BBEF-2F7ABF95DB57}"/>
                </a:ext>
              </a:extLst>
            </p:cNvPr>
            <p:cNvSpPr txBox="1"/>
            <p:nvPr/>
          </p:nvSpPr>
          <p:spPr>
            <a:xfrm>
              <a:off x="1005554" y="232392"/>
              <a:ext cx="608990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accent6">
                      <a:lumMod val="75000"/>
                    </a:schemeClr>
                  </a:solidFill>
                </a:rPr>
                <a:t>Facebook Full Banner view – Maintain main graphics within this line to best work on desktop view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916EA8A-F772-4DD0-837D-3120E3EA6114}"/>
                </a:ext>
              </a:extLst>
            </p:cNvPr>
            <p:cNvSpPr txBox="1"/>
            <p:nvPr/>
          </p:nvSpPr>
          <p:spPr>
            <a:xfrm>
              <a:off x="7095458" y="446073"/>
              <a:ext cx="774673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/>
                <a:t>Grey area is where text must fit to ensure best results.</a:t>
              </a:r>
            </a:p>
          </p:txBody>
        </p:sp>
        <p:sp>
          <p:nvSpPr>
            <p:cNvPr id="24" name="Arrow: Left 23">
              <a:extLst>
                <a:ext uri="{FF2B5EF4-FFF2-40B4-BE49-F238E27FC236}">
                  <a16:creationId xmlns:a16="http://schemas.microsoft.com/office/drawing/2014/main" id="{D0FD3318-E0CA-459A-9227-FF63AC995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180321" y="294105"/>
              <a:ext cx="584058" cy="151968"/>
            </a:xfrm>
            <a:prstGeom prst="leftArrow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4876F99-DE9B-4923-9A73-C4097D2A14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05554" y="0"/>
              <a:ext cx="6089904" cy="342900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35" dirty="0">
                <a:solidFill>
                  <a:srgbClr val="FF0000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DC58DFD-766C-41A5-AB23-CE9F3C65D21A}"/>
                </a:ext>
              </a:extLst>
            </p:cNvPr>
            <p:cNvSpPr txBox="1"/>
            <p:nvPr/>
          </p:nvSpPr>
          <p:spPr>
            <a:xfrm>
              <a:off x="1287370" y="1438703"/>
              <a:ext cx="2971206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800" b="1" dirty="0">
                  <a:solidFill>
                    <a:prstClr val="black"/>
                  </a:solidFill>
                </a:rPr>
                <a:t>TO ADD TEXT: </a:t>
              </a:r>
            </a:p>
            <a:p>
              <a:pPr marL="137160" lvl="0" indent="-137160">
                <a:buFont typeface="+mj-lt"/>
                <a:buAutoNum type="arabicPeriod"/>
              </a:pPr>
              <a:r>
                <a:rPr lang="en-US" sz="800" dirty="0">
                  <a:solidFill>
                    <a:prstClr val="black"/>
                  </a:solidFill>
                </a:rPr>
                <a:t>Click on the insert tab </a:t>
              </a:r>
            </a:p>
            <a:p>
              <a:pPr marL="137160" lvl="0" indent="-137160">
                <a:buFont typeface="+mj-lt"/>
                <a:buAutoNum type="arabicPeriod"/>
              </a:pPr>
              <a:r>
                <a:rPr lang="en-US" sz="800" dirty="0">
                  <a:solidFill>
                    <a:prstClr val="black"/>
                  </a:solidFill>
                </a:rPr>
                <a:t>Click Text box</a:t>
              </a:r>
            </a:p>
            <a:p>
              <a:pPr marL="137160" lvl="0" indent="-137160">
                <a:buFont typeface="+mj-lt"/>
                <a:buAutoNum type="arabicPeriod"/>
              </a:pPr>
              <a:r>
                <a:rPr lang="en-US" sz="800" dirty="0">
                  <a:solidFill>
                    <a:prstClr val="black"/>
                  </a:solidFill>
                </a:rPr>
                <a:t>Draw Text Box</a:t>
              </a:r>
            </a:p>
            <a:p>
              <a:pPr marL="137160" lvl="0" indent="-137160">
                <a:buFont typeface="+mj-lt"/>
                <a:buAutoNum type="arabicPeriod"/>
              </a:pPr>
              <a:r>
                <a:rPr lang="en-US" sz="800" dirty="0">
                  <a:solidFill>
                    <a:prstClr val="black"/>
                  </a:solidFill>
                </a:rPr>
                <a:t>Format text as required</a:t>
              </a:r>
            </a:p>
            <a:p>
              <a:endParaRPr lang="en-US" dirty="0"/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F970F092-1BC5-470F-A879-65A53AB7D5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87370" y="2198159"/>
              <a:ext cx="5357270" cy="633931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79220D7-02EB-4C14-ABB7-76AD8F6A4E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32798" y="1511855"/>
              <a:ext cx="2038497" cy="4731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4925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oral Facebook Banner_Win32_SL_v1" id="{0483CDBF-DB4A-45E7-B283-31002B8C42C9}" vid="{0A210849-A3A0-49A0-ADEA-DAA61C1D6AC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7e3f163ba23981de9af4e94a4fc3c170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77303e74caa42b09a8f0afd28694942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C273370-413D-455B-A365-ACB52D2349D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5B90E2A1-C345-4BBA-93A4-ED98431658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E73DFE-E76A-4756-9674-C246FAB1A3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Floral Facebook banners</Template>
  <TotalTime>46</TotalTime>
  <Words>281</Words>
  <Application>Microsoft Office PowerPoint</Application>
  <PresentationFormat>Custom</PresentationFormat>
  <Paragraphs>43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Agency FB</vt:lpstr>
      <vt:lpstr>Arial</vt:lpstr>
      <vt:lpstr>Arial Narrow</vt:lpstr>
      <vt:lpstr>Calibri</vt:lpstr>
      <vt:lpstr>Calibri Light</vt:lpstr>
      <vt:lpstr>Office Theme</vt:lpstr>
      <vt:lpstr>Floral Picture Slide 1</vt:lpstr>
      <vt:lpstr>Floral Picture Slide 2</vt:lpstr>
      <vt:lpstr>Floral Picture Slide 3</vt:lpstr>
      <vt:lpstr>Floral Picture Slide 4</vt:lpstr>
      <vt:lpstr>Floral Picture Slide 5</vt:lpstr>
      <vt:lpstr>Instruction Slide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Floral Picture Slide 1</dc:title>
  <dc:creator>Scott Chon</dc:creator>
  <cp:lastModifiedBy>Scott Chon</cp:lastModifiedBy>
  <cp:revision>8</cp:revision>
  <dcterms:created xsi:type="dcterms:W3CDTF">2021-03-12T00:58:39Z</dcterms:created>
  <dcterms:modified xsi:type="dcterms:W3CDTF">2021-03-12T20:40:18Z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